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F3CC0A-88DE-436F-B7B9-F54303B483B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0B790699-05AF-418A-ACB3-3EF2F7052EFB}">
      <dgm:prSet phldrT="[Text]"/>
      <dgm:spPr/>
      <dgm:t>
        <a:bodyPr/>
        <a:lstStyle/>
        <a:p>
          <a:r>
            <a:rPr lang="sv-SE" dirty="0" smtClean="0"/>
            <a:t>Jane Jolly VD</a:t>
          </a:r>
          <a:endParaRPr lang="sv-SE" dirty="0"/>
        </a:p>
      </dgm:t>
    </dgm:pt>
    <dgm:pt modelId="{A39E9BA6-0447-41B0-A80E-AFACBBE3D4B1}" type="parTrans" cxnId="{79FEFC68-1579-43EB-AB3A-7F61D197EAF2}">
      <dgm:prSet/>
      <dgm:spPr/>
      <dgm:t>
        <a:bodyPr/>
        <a:lstStyle/>
        <a:p>
          <a:endParaRPr lang="sv-SE"/>
        </a:p>
      </dgm:t>
    </dgm:pt>
    <dgm:pt modelId="{7998FE87-2E1E-47FB-953B-FE7E1C73B9AD}" type="sibTrans" cxnId="{79FEFC68-1579-43EB-AB3A-7F61D197EAF2}">
      <dgm:prSet/>
      <dgm:spPr/>
      <dgm:t>
        <a:bodyPr/>
        <a:lstStyle/>
        <a:p>
          <a:endParaRPr lang="sv-SE"/>
        </a:p>
      </dgm:t>
    </dgm:pt>
    <dgm:pt modelId="{C23E0BA7-F8D8-43E1-9781-C04083EC6B1D}" type="asst">
      <dgm:prSet phldrT="[Text]"/>
      <dgm:spPr/>
      <dgm:t>
        <a:bodyPr/>
        <a:lstStyle/>
        <a:p>
          <a:r>
            <a:rPr lang="sv-SE" dirty="0" smtClean="0"/>
            <a:t>Åse Werklin chefredaktör</a:t>
          </a:r>
          <a:endParaRPr lang="sv-SE" dirty="0"/>
        </a:p>
      </dgm:t>
    </dgm:pt>
    <dgm:pt modelId="{1AB41168-8555-473C-8B54-BCA5DE8C593B}" type="parTrans" cxnId="{97661B65-00A5-48A7-9795-DB80D1D9B16F}">
      <dgm:prSet/>
      <dgm:spPr/>
      <dgm:t>
        <a:bodyPr/>
        <a:lstStyle/>
        <a:p>
          <a:endParaRPr lang="sv-SE"/>
        </a:p>
      </dgm:t>
    </dgm:pt>
    <dgm:pt modelId="{EC592952-F3AB-4443-BCDA-2DA234E03C3E}" type="sibTrans" cxnId="{97661B65-00A5-48A7-9795-DB80D1D9B16F}">
      <dgm:prSet/>
      <dgm:spPr/>
      <dgm:t>
        <a:bodyPr/>
        <a:lstStyle/>
        <a:p>
          <a:endParaRPr lang="sv-SE"/>
        </a:p>
      </dgm:t>
    </dgm:pt>
    <dgm:pt modelId="{C3A8E94C-CBC0-4CFA-A06C-EB5C67F8893B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sv-SE" dirty="0" smtClean="0"/>
            <a:t>Evert Palm</a:t>
          </a:r>
          <a:endParaRPr lang="sv-SE" dirty="0"/>
        </a:p>
      </dgm:t>
    </dgm:pt>
    <dgm:pt modelId="{F9436205-0613-471C-A6DF-4D79DC2EA20B}" type="parTrans" cxnId="{1382472C-B06D-4162-A121-76E4320EB50F}">
      <dgm:prSet/>
      <dgm:spPr/>
      <dgm:t>
        <a:bodyPr/>
        <a:lstStyle/>
        <a:p>
          <a:endParaRPr lang="sv-SE"/>
        </a:p>
      </dgm:t>
    </dgm:pt>
    <dgm:pt modelId="{96B37001-6731-44B2-9BFF-E4BBE0C379E5}" type="sibTrans" cxnId="{1382472C-B06D-4162-A121-76E4320EB50F}">
      <dgm:prSet/>
      <dgm:spPr/>
      <dgm:t>
        <a:bodyPr/>
        <a:lstStyle/>
        <a:p>
          <a:endParaRPr lang="sv-SE"/>
        </a:p>
      </dgm:t>
    </dgm:pt>
    <dgm:pt modelId="{DBD718A2-AE4E-4EA9-B2BF-B7FD3DBD9DCF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sv-SE" dirty="0" smtClean="0"/>
            <a:t>Amir Hassen</a:t>
          </a:r>
          <a:endParaRPr lang="sv-SE" dirty="0"/>
        </a:p>
      </dgm:t>
    </dgm:pt>
    <dgm:pt modelId="{90BF7A36-4E8E-40B0-9D07-141B0244F691}" type="parTrans" cxnId="{D6AA4C26-6591-4EB7-AB4A-16D29745A059}">
      <dgm:prSet/>
      <dgm:spPr/>
      <dgm:t>
        <a:bodyPr/>
        <a:lstStyle/>
        <a:p>
          <a:endParaRPr lang="sv-SE"/>
        </a:p>
      </dgm:t>
    </dgm:pt>
    <dgm:pt modelId="{7D209DA7-AA96-43C0-BA1D-24661670CED1}" type="sibTrans" cxnId="{D6AA4C26-6591-4EB7-AB4A-16D29745A059}">
      <dgm:prSet/>
      <dgm:spPr/>
      <dgm:t>
        <a:bodyPr/>
        <a:lstStyle/>
        <a:p>
          <a:endParaRPr lang="sv-SE"/>
        </a:p>
      </dgm:t>
    </dgm:pt>
    <dgm:pt modelId="{07CA7F34-58FC-491B-A275-43552040F6A8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sv-SE" dirty="0" smtClean="0"/>
            <a:t>Moa Palmér</a:t>
          </a:r>
          <a:endParaRPr lang="sv-SE" dirty="0"/>
        </a:p>
      </dgm:t>
    </dgm:pt>
    <dgm:pt modelId="{71AAFD4E-8BB2-4324-A60C-E3D3D013B8F5}" type="parTrans" cxnId="{6A551610-47EB-48D5-97AF-024D4799F64E}">
      <dgm:prSet/>
      <dgm:spPr/>
      <dgm:t>
        <a:bodyPr/>
        <a:lstStyle/>
        <a:p>
          <a:endParaRPr lang="sv-SE"/>
        </a:p>
      </dgm:t>
    </dgm:pt>
    <dgm:pt modelId="{901663C9-836A-4819-BAD3-201667A044B6}" type="sibTrans" cxnId="{6A551610-47EB-48D5-97AF-024D4799F64E}">
      <dgm:prSet/>
      <dgm:spPr/>
      <dgm:t>
        <a:bodyPr/>
        <a:lstStyle/>
        <a:p>
          <a:endParaRPr lang="sv-SE"/>
        </a:p>
      </dgm:t>
    </dgm:pt>
    <dgm:pt modelId="{336D4FB3-2FD3-4356-BA76-3CCFADDD983D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sv-SE" smtClean="0"/>
            <a:t>Anna Wallin</a:t>
          </a:r>
          <a:endParaRPr lang="sv-SE" dirty="0"/>
        </a:p>
      </dgm:t>
    </dgm:pt>
    <dgm:pt modelId="{C13D7163-1AC1-4217-B5A7-E03F5B20B10A}" type="parTrans" cxnId="{79C47E45-8351-40D0-9B4B-57F61060C729}">
      <dgm:prSet/>
      <dgm:spPr/>
      <dgm:t>
        <a:bodyPr/>
        <a:lstStyle/>
        <a:p>
          <a:endParaRPr lang="sv-SE"/>
        </a:p>
      </dgm:t>
    </dgm:pt>
    <dgm:pt modelId="{9CAE409C-05A7-47F5-A22A-9A44122E1241}" type="sibTrans" cxnId="{79C47E45-8351-40D0-9B4B-57F61060C729}">
      <dgm:prSet/>
      <dgm:spPr/>
      <dgm:t>
        <a:bodyPr/>
        <a:lstStyle/>
        <a:p>
          <a:endParaRPr lang="sv-SE"/>
        </a:p>
      </dgm:t>
    </dgm:pt>
    <dgm:pt modelId="{9F0ED26C-3BBA-4180-992E-E356584862A6}" type="pres">
      <dgm:prSet presAssocID="{FAF3CC0A-88DE-436F-B7B9-F54303B483B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sv-SE"/>
        </a:p>
      </dgm:t>
    </dgm:pt>
    <dgm:pt modelId="{0FDADC17-9620-4379-8D17-AB3312C9B3F9}" type="pres">
      <dgm:prSet presAssocID="{0B790699-05AF-418A-ACB3-3EF2F7052EFB}" presName="hierRoot1" presStyleCnt="0">
        <dgm:presLayoutVars>
          <dgm:hierBranch val="init"/>
        </dgm:presLayoutVars>
      </dgm:prSet>
      <dgm:spPr/>
    </dgm:pt>
    <dgm:pt modelId="{BB1C30C8-0802-4569-9EF1-1A4BF83D1C22}" type="pres">
      <dgm:prSet presAssocID="{0B790699-05AF-418A-ACB3-3EF2F7052EFB}" presName="rootComposite1" presStyleCnt="0"/>
      <dgm:spPr/>
    </dgm:pt>
    <dgm:pt modelId="{E3310325-88E4-4A67-8D92-B8A0695CEAFE}" type="pres">
      <dgm:prSet presAssocID="{0B790699-05AF-418A-ACB3-3EF2F7052EF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74FDD4AD-EE5C-48FC-B785-4C47A2CA201B}" type="pres">
      <dgm:prSet presAssocID="{0B790699-05AF-418A-ACB3-3EF2F7052EFB}" presName="rootConnector1" presStyleLbl="node1" presStyleIdx="0" presStyleCnt="0"/>
      <dgm:spPr/>
      <dgm:t>
        <a:bodyPr/>
        <a:lstStyle/>
        <a:p>
          <a:endParaRPr lang="sv-SE"/>
        </a:p>
      </dgm:t>
    </dgm:pt>
    <dgm:pt modelId="{1CC7A1EE-3DCB-4C48-9270-03C99CC945C1}" type="pres">
      <dgm:prSet presAssocID="{0B790699-05AF-418A-ACB3-3EF2F7052EFB}" presName="hierChild2" presStyleCnt="0"/>
      <dgm:spPr/>
    </dgm:pt>
    <dgm:pt modelId="{130082D1-D516-4E6B-8BFE-98D1B45AAB6A}" type="pres">
      <dgm:prSet presAssocID="{F9436205-0613-471C-A6DF-4D79DC2EA20B}" presName="Name37" presStyleLbl="parChTrans1D2" presStyleIdx="0" presStyleCnt="5"/>
      <dgm:spPr/>
      <dgm:t>
        <a:bodyPr/>
        <a:lstStyle/>
        <a:p>
          <a:endParaRPr lang="sv-SE"/>
        </a:p>
      </dgm:t>
    </dgm:pt>
    <dgm:pt modelId="{825FB1A0-0088-49FA-A8BA-B16D1D9570AF}" type="pres">
      <dgm:prSet presAssocID="{C3A8E94C-CBC0-4CFA-A06C-EB5C67F8893B}" presName="hierRoot2" presStyleCnt="0">
        <dgm:presLayoutVars>
          <dgm:hierBranch val="init"/>
        </dgm:presLayoutVars>
      </dgm:prSet>
      <dgm:spPr/>
    </dgm:pt>
    <dgm:pt modelId="{8C7A0817-1CEC-4888-9F2E-096823DB05F7}" type="pres">
      <dgm:prSet presAssocID="{C3A8E94C-CBC0-4CFA-A06C-EB5C67F8893B}" presName="rootComposite" presStyleCnt="0"/>
      <dgm:spPr/>
    </dgm:pt>
    <dgm:pt modelId="{77F3C6EB-0629-4B1A-B6C3-B966013F754F}" type="pres">
      <dgm:prSet presAssocID="{C3A8E94C-CBC0-4CFA-A06C-EB5C67F8893B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24F16444-5117-4686-ACBD-0E521E9DAE64}" type="pres">
      <dgm:prSet presAssocID="{C3A8E94C-CBC0-4CFA-A06C-EB5C67F8893B}" presName="rootConnector" presStyleLbl="node2" presStyleIdx="0" presStyleCnt="4"/>
      <dgm:spPr/>
      <dgm:t>
        <a:bodyPr/>
        <a:lstStyle/>
        <a:p>
          <a:endParaRPr lang="sv-SE"/>
        </a:p>
      </dgm:t>
    </dgm:pt>
    <dgm:pt modelId="{613C2295-766E-4F6E-93B4-667A086AE95E}" type="pres">
      <dgm:prSet presAssocID="{C3A8E94C-CBC0-4CFA-A06C-EB5C67F8893B}" presName="hierChild4" presStyleCnt="0"/>
      <dgm:spPr/>
    </dgm:pt>
    <dgm:pt modelId="{520099BF-371E-4DFD-9250-458AF15F0630}" type="pres">
      <dgm:prSet presAssocID="{C3A8E94C-CBC0-4CFA-A06C-EB5C67F8893B}" presName="hierChild5" presStyleCnt="0"/>
      <dgm:spPr/>
    </dgm:pt>
    <dgm:pt modelId="{250D6133-BB2A-4132-A008-C97DF8882FF9}" type="pres">
      <dgm:prSet presAssocID="{90BF7A36-4E8E-40B0-9D07-141B0244F691}" presName="Name37" presStyleLbl="parChTrans1D2" presStyleIdx="1" presStyleCnt="5"/>
      <dgm:spPr/>
      <dgm:t>
        <a:bodyPr/>
        <a:lstStyle/>
        <a:p>
          <a:endParaRPr lang="sv-SE"/>
        </a:p>
      </dgm:t>
    </dgm:pt>
    <dgm:pt modelId="{8EF18975-FDA5-4783-9C85-753FD0D67AF7}" type="pres">
      <dgm:prSet presAssocID="{DBD718A2-AE4E-4EA9-B2BF-B7FD3DBD9DCF}" presName="hierRoot2" presStyleCnt="0">
        <dgm:presLayoutVars>
          <dgm:hierBranch val="init"/>
        </dgm:presLayoutVars>
      </dgm:prSet>
      <dgm:spPr/>
    </dgm:pt>
    <dgm:pt modelId="{10C45A69-FD8F-4E6A-A27A-CA48BA5D86FE}" type="pres">
      <dgm:prSet presAssocID="{DBD718A2-AE4E-4EA9-B2BF-B7FD3DBD9DCF}" presName="rootComposite" presStyleCnt="0"/>
      <dgm:spPr/>
    </dgm:pt>
    <dgm:pt modelId="{4A6E1D54-4861-4FA7-9272-AA91DB69A188}" type="pres">
      <dgm:prSet presAssocID="{DBD718A2-AE4E-4EA9-B2BF-B7FD3DBD9DCF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FB85D3D5-C636-4975-96D0-ADBC9C499146}" type="pres">
      <dgm:prSet presAssocID="{DBD718A2-AE4E-4EA9-B2BF-B7FD3DBD9DCF}" presName="rootConnector" presStyleLbl="node2" presStyleIdx="1" presStyleCnt="4"/>
      <dgm:spPr/>
      <dgm:t>
        <a:bodyPr/>
        <a:lstStyle/>
        <a:p>
          <a:endParaRPr lang="sv-SE"/>
        </a:p>
      </dgm:t>
    </dgm:pt>
    <dgm:pt modelId="{B78C2630-373D-4CE7-B44B-583A08B43B61}" type="pres">
      <dgm:prSet presAssocID="{DBD718A2-AE4E-4EA9-B2BF-B7FD3DBD9DCF}" presName="hierChild4" presStyleCnt="0"/>
      <dgm:spPr/>
    </dgm:pt>
    <dgm:pt modelId="{3B2AB6C8-7A04-4BB8-B9EF-599958B4B195}" type="pres">
      <dgm:prSet presAssocID="{DBD718A2-AE4E-4EA9-B2BF-B7FD3DBD9DCF}" presName="hierChild5" presStyleCnt="0"/>
      <dgm:spPr/>
    </dgm:pt>
    <dgm:pt modelId="{6F286CFA-A2C7-41A9-BB25-A8E9D3018C12}" type="pres">
      <dgm:prSet presAssocID="{71AAFD4E-8BB2-4324-A60C-E3D3D013B8F5}" presName="Name37" presStyleLbl="parChTrans1D2" presStyleIdx="2" presStyleCnt="5"/>
      <dgm:spPr/>
      <dgm:t>
        <a:bodyPr/>
        <a:lstStyle/>
        <a:p>
          <a:endParaRPr lang="sv-SE"/>
        </a:p>
      </dgm:t>
    </dgm:pt>
    <dgm:pt modelId="{806C8D49-EC37-4DCA-9512-6F4DAA9A6EDD}" type="pres">
      <dgm:prSet presAssocID="{07CA7F34-58FC-491B-A275-43552040F6A8}" presName="hierRoot2" presStyleCnt="0">
        <dgm:presLayoutVars>
          <dgm:hierBranch val="init"/>
        </dgm:presLayoutVars>
      </dgm:prSet>
      <dgm:spPr/>
    </dgm:pt>
    <dgm:pt modelId="{4DAE5449-815B-46A5-8966-DF634EA432A5}" type="pres">
      <dgm:prSet presAssocID="{07CA7F34-58FC-491B-A275-43552040F6A8}" presName="rootComposite" presStyleCnt="0"/>
      <dgm:spPr/>
    </dgm:pt>
    <dgm:pt modelId="{164E2489-54C7-46CA-A851-010B200575B4}" type="pres">
      <dgm:prSet presAssocID="{07CA7F34-58FC-491B-A275-43552040F6A8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6082F7CD-5B3D-4E19-B0CB-5BE15312FA8F}" type="pres">
      <dgm:prSet presAssocID="{07CA7F34-58FC-491B-A275-43552040F6A8}" presName="rootConnector" presStyleLbl="node2" presStyleIdx="2" presStyleCnt="4"/>
      <dgm:spPr/>
      <dgm:t>
        <a:bodyPr/>
        <a:lstStyle/>
        <a:p>
          <a:endParaRPr lang="sv-SE"/>
        </a:p>
      </dgm:t>
    </dgm:pt>
    <dgm:pt modelId="{5C1921D9-7544-48B3-997C-4098CF30F96B}" type="pres">
      <dgm:prSet presAssocID="{07CA7F34-58FC-491B-A275-43552040F6A8}" presName="hierChild4" presStyleCnt="0"/>
      <dgm:spPr/>
    </dgm:pt>
    <dgm:pt modelId="{FC48B6A1-4998-477C-890C-C99B2CBADAA5}" type="pres">
      <dgm:prSet presAssocID="{07CA7F34-58FC-491B-A275-43552040F6A8}" presName="hierChild5" presStyleCnt="0"/>
      <dgm:spPr/>
    </dgm:pt>
    <dgm:pt modelId="{40FCCEDE-C5B9-4914-B8CE-F30EED40BA69}" type="pres">
      <dgm:prSet presAssocID="{C13D7163-1AC1-4217-B5A7-E03F5B20B10A}" presName="Name37" presStyleLbl="parChTrans1D2" presStyleIdx="3" presStyleCnt="5"/>
      <dgm:spPr/>
      <dgm:t>
        <a:bodyPr/>
        <a:lstStyle/>
        <a:p>
          <a:endParaRPr lang="sv-SE"/>
        </a:p>
      </dgm:t>
    </dgm:pt>
    <dgm:pt modelId="{C88CD239-5607-4E2D-98C6-31715785654C}" type="pres">
      <dgm:prSet presAssocID="{336D4FB3-2FD3-4356-BA76-3CCFADDD983D}" presName="hierRoot2" presStyleCnt="0">
        <dgm:presLayoutVars>
          <dgm:hierBranch val="init"/>
        </dgm:presLayoutVars>
      </dgm:prSet>
      <dgm:spPr/>
    </dgm:pt>
    <dgm:pt modelId="{99E9FE57-BF2E-4B74-9B7C-8743AC335047}" type="pres">
      <dgm:prSet presAssocID="{336D4FB3-2FD3-4356-BA76-3CCFADDD983D}" presName="rootComposite" presStyleCnt="0"/>
      <dgm:spPr/>
    </dgm:pt>
    <dgm:pt modelId="{D97B4540-091C-4512-B05A-7D96B2168B73}" type="pres">
      <dgm:prSet presAssocID="{336D4FB3-2FD3-4356-BA76-3CCFADDD983D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CF30FFE6-6A94-4DE6-9EDB-DFCC85D8A0CE}" type="pres">
      <dgm:prSet presAssocID="{336D4FB3-2FD3-4356-BA76-3CCFADDD983D}" presName="rootConnector" presStyleLbl="node2" presStyleIdx="3" presStyleCnt="4"/>
      <dgm:spPr/>
      <dgm:t>
        <a:bodyPr/>
        <a:lstStyle/>
        <a:p>
          <a:endParaRPr lang="sv-SE"/>
        </a:p>
      </dgm:t>
    </dgm:pt>
    <dgm:pt modelId="{B70C7D9B-F26A-49AC-8E0B-E7BD6CB6F4EF}" type="pres">
      <dgm:prSet presAssocID="{336D4FB3-2FD3-4356-BA76-3CCFADDD983D}" presName="hierChild4" presStyleCnt="0"/>
      <dgm:spPr/>
    </dgm:pt>
    <dgm:pt modelId="{9521AA9D-1AE0-4B29-AAC3-389FC2D19120}" type="pres">
      <dgm:prSet presAssocID="{336D4FB3-2FD3-4356-BA76-3CCFADDD983D}" presName="hierChild5" presStyleCnt="0"/>
      <dgm:spPr/>
    </dgm:pt>
    <dgm:pt modelId="{427AB804-011C-42B7-BE2F-58633B3C2B76}" type="pres">
      <dgm:prSet presAssocID="{0B790699-05AF-418A-ACB3-3EF2F7052EFB}" presName="hierChild3" presStyleCnt="0"/>
      <dgm:spPr/>
    </dgm:pt>
    <dgm:pt modelId="{7839B93D-723D-4DB4-A548-48BE9EA30CDF}" type="pres">
      <dgm:prSet presAssocID="{1AB41168-8555-473C-8B54-BCA5DE8C593B}" presName="Name111" presStyleLbl="parChTrans1D2" presStyleIdx="4" presStyleCnt="5"/>
      <dgm:spPr/>
      <dgm:t>
        <a:bodyPr/>
        <a:lstStyle/>
        <a:p>
          <a:endParaRPr lang="sv-SE"/>
        </a:p>
      </dgm:t>
    </dgm:pt>
    <dgm:pt modelId="{00FFD8DD-E5A7-4C5D-9B74-F1703ECACEF3}" type="pres">
      <dgm:prSet presAssocID="{C23E0BA7-F8D8-43E1-9781-C04083EC6B1D}" presName="hierRoot3" presStyleCnt="0">
        <dgm:presLayoutVars>
          <dgm:hierBranch val="init"/>
        </dgm:presLayoutVars>
      </dgm:prSet>
      <dgm:spPr/>
    </dgm:pt>
    <dgm:pt modelId="{C117982B-A10A-4A4B-8987-388B38E9C231}" type="pres">
      <dgm:prSet presAssocID="{C23E0BA7-F8D8-43E1-9781-C04083EC6B1D}" presName="rootComposite3" presStyleCnt="0"/>
      <dgm:spPr/>
    </dgm:pt>
    <dgm:pt modelId="{E3933BF5-0BB6-4CE6-B0EF-3A45CE656C3B}" type="pres">
      <dgm:prSet presAssocID="{C23E0BA7-F8D8-43E1-9781-C04083EC6B1D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sv-SE"/>
        </a:p>
      </dgm:t>
    </dgm:pt>
    <dgm:pt modelId="{E11AAC0E-5F59-43C2-B395-898575CA48C6}" type="pres">
      <dgm:prSet presAssocID="{C23E0BA7-F8D8-43E1-9781-C04083EC6B1D}" presName="rootConnector3" presStyleLbl="asst1" presStyleIdx="0" presStyleCnt="1"/>
      <dgm:spPr/>
      <dgm:t>
        <a:bodyPr/>
        <a:lstStyle/>
        <a:p>
          <a:endParaRPr lang="sv-SE"/>
        </a:p>
      </dgm:t>
    </dgm:pt>
    <dgm:pt modelId="{892BB7AC-F078-4895-8C8D-8827E28711CF}" type="pres">
      <dgm:prSet presAssocID="{C23E0BA7-F8D8-43E1-9781-C04083EC6B1D}" presName="hierChild6" presStyleCnt="0"/>
      <dgm:spPr/>
    </dgm:pt>
    <dgm:pt modelId="{4CC556D0-A14F-4F70-927C-174A8C9FBE9A}" type="pres">
      <dgm:prSet presAssocID="{C23E0BA7-F8D8-43E1-9781-C04083EC6B1D}" presName="hierChild7" presStyleCnt="0"/>
      <dgm:spPr/>
    </dgm:pt>
  </dgm:ptLst>
  <dgm:cxnLst>
    <dgm:cxn modelId="{8117A86D-73EB-4BBF-ADCD-50D89BAD8CC8}" type="presOf" srcId="{07CA7F34-58FC-491B-A275-43552040F6A8}" destId="{164E2489-54C7-46CA-A851-010B200575B4}" srcOrd="0" destOrd="0" presId="urn:microsoft.com/office/officeart/2005/8/layout/orgChart1"/>
    <dgm:cxn modelId="{606F066F-40DB-4E41-9EE9-78455370A63A}" type="presOf" srcId="{0B790699-05AF-418A-ACB3-3EF2F7052EFB}" destId="{E3310325-88E4-4A67-8D92-B8A0695CEAFE}" srcOrd="0" destOrd="0" presId="urn:microsoft.com/office/officeart/2005/8/layout/orgChart1"/>
    <dgm:cxn modelId="{97661B65-00A5-48A7-9795-DB80D1D9B16F}" srcId="{0B790699-05AF-418A-ACB3-3EF2F7052EFB}" destId="{C23E0BA7-F8D8-43E1-9781-C04083EC6B1D}" srcOrd="0" destOrd="0" parTransId="{1AB41168-8555-473C-8B54-BCA5DE8C593B}" sibTransId="{EC592952-F3AB-4443-BCDA-2DA234E03C3E}"/>
    <dgm:cxn modelId="{6A551610-47EB-48D5-97AF-024D4799F64E}" srcId="{0B790699-05AF-418A-ACB3-3EF2F7052EFB}" destId="{07CA7F34-58FC-491B-A275-43552040F6A8}" srcOrd="3" destOrd="0" parTransId="{71AAFD4E-8BB2-4324-A60C-E3D3D013B8F5}" sibTransId="{901663C9-836A-4819-BAD3-201667A044B6}"/>
    <dgm:cxn modelId="{79FEFC68-1579-43EB-AB3A-7F61D197EAF2}" srcId="{FAF3CC0A-88DE-436F-B7B9-F54303B483BA}" destId="{0B790699-05AF-418A-ACB3-3EF2F7052EFB}" srcOrd="0" destOrd="0" parTransId="{A39E9BA6-0447-41B0-A80E-AFACBBE3D4B1}" sibTransId="{7998FE87-2E1E-47FB-953B-FE7E1C73B9AD}"/>
    <dgm:cxn modelId="{B24AB19D-1493-430F-A1D8-172D02AAE6F9}" type="presOf" srcId="{DBD718A2-AE4E-4EA9-B2BF-B7FD3DBD9DCF}" destId="{4A6E1D54-4861-4FA7-9272-AA91DB69A188}" srcOrd="0" destOrd="0" presId="urn:microsoft.com/office/officeart/2005/8/layout/orgChart1"/>
    <dgm:cxn modelId="{76597AA1-B6C1-4FE2-9348-2FBC841BB29A}" type="presOf" srcId="{C3A8E94C-CBC0-4CFA-A06C-EB5C67F8893B}" destId="{24F16444-5117-4686-ACBD-0E521E9DAE64}" srcOrd="1" destOrd="0" presId="urn:microsoft.com/office/officeart/2005/8/layout/orgChart1"/>
    <dgm:cxn modelId="{C655AB3E-B996-4A11-BB91-4E0F60C00F5C}" type="presOf" srcId="{0B790699-05AF-418A-ACB3-3EF2F7052EFB}" destId="{74FDD4AD-EE5C-48FC-B785-4C47A2CA201B}" srcOrd="1" destOrd="0" presId="urn:microsoft.com/office/officeart/2005/8/layout/orgChart1"/>
    <dgm:cxn modelId="{1382472C-B06D-4162-A121-76E4320EB50F}" srcId="{0B790699-05AF-418A-ACB3-3EF2F7052EFB}" destId="{C3A8E94C-CBC0-4CFA-A06C-EB5C67F8893B}" srcOrd="1" destOrd="0" parTransId="{F9436205-0613-471C-A6DF-4D79DC2EA20B}" sibTransId="{96B37001-6731-44B2-9BFF-E4BBE0C379E5}"/>
    <dgm:cxn modelId="{12A61E8B-EEAF-4FAD-9ADF-186FF6F641B7}" type="presOf" srcId="{DBD718A2-AE4E-4EA9-B2BF-B7FD3DBD9DCF}" destId="{FB85D3D5-C636-4975-96D0-ADBC9C499146}" srcOrd="1" destOrd="0" presId="urn:microsoft.com/office/officeart/2005/8/layout/orgChart1"/>
    <dgm:cxn modelId="{79C47E45-8351-40D0-9B4B-57F61060C729}" srcId="{0B790699-05AF-418A-ACB3-3EF2F7052EFB}" destId="{336D4FB3-2FD3-4356-BA76-3CCFADDD983D}" srcOrd="4" destOrd="0" parTransId="{C13D7163-1AC1-4217-B5A7-E03F5B20B10A}" sibTransId="{9CAE409C-05A7-47F5-A22A-9A44122E1241}"/>
    <dgm:cxn modelId="{51CE1F51-481E-44BE-8AF1-CAC6E6893CE2}" type="presOf" srcId="{FAF3CC0A-88DE-436F-B7B9-F54303B483BA}" destId="{9F0ED26C-3BBA-4180-992E-E356584862A6}" srcOrd="0" destOrd="0" presId="urn:microsoft.com/office/officeart/2005/8/layout/orgChart1"/>
    <dgm:cxn modelId="{8DFB367A-EB86-4D27-95CA-C6D912EE9585}" type="presOf" srcId="{336D4FB3-2FD3-4356-BA76-3CCFADDD983D}" destId="{CF30FFE6-6A94-4DE6-9EDB-DFCC85D8A0CE}" srcOrd="1" destOrd="0" presId="urn:microsoft.com/office/officeart/2005/8/layout/orgChart1"/>
    <dgm:cxn modelId="{B9BD0B01-D82F-46AF-AC72-DACBFA65973F}" type="presOf" srcId="{90BF7A36-4E8E-40B0-9D07-141B0244F691}" destId="{250D6133-BB2A-4132-A008-C97DF8882FF9}" srcOrd="0" destOrd="0" presId="urn:microsoft.com/office/officeart/2005/8/layout/orgChart1"/>
    <dgm:cxn modelId="{1DF840A5-D79F-4FE1-9E20-13F33B7054D4}" type="presOf" srcId="{336D4FB3-2FD3-4356-BA76-3CCFADDD983D}" destId="{D97B4540-091C-4512-B05A-7D96B2168B73}" srcOrd="0" destOrd="0" presId="urn:microsoft.com/office/officeart/2005/8/layout/orgChart1"/>
    <dgm:cxn modelId="{D6AA4C26-6591-4EB7-AB4A-16D29745A059}" srcId="{0B790699-05AF-418A-ACB3-3EF2F7052EFB}" destId="{DBD718A2-AE4E-4EA9-B2BF-B7FD3DBD9DCF}" srcOrd="2" destOrd="0" parTransId="{90BF7A36-4E8E-40B0-9D07-141B0244F691}" sibTransId="{7D209DA7-AA96-43C0-BA1D-24661670CED1}"/>
    <dgm:cxn modelId="{1E3DE2E8-447A-4E29-B436-FA78B99C09A3}" type="presOf" srcId="{C3A8E94C-CBC0-4CFA-A06C-EB5C67F8893B}" destId="{77F3C6EB-0629-4B1A-B6C3-B966013F754F}" srcOrd="0" destOrd="0" presId="urn:microsoft.com/office/officeart/2005/8/layout/orgChart1"/>
    <dgm:cxn modelId="{42D952A6-871C-4C76-BA56-4A5B58E4C244}" type="presOf" srcId="{F9436205-0613-471C-A6DF-4D79DC2EA20B}" destId="{130082D1-D516-4E6B-8BFE-98D1B45AAB6A}" srcOrd="0" destOrd="0" presId="urn:microsoft.com/office/officeart/2005/8/layout/orgChart1"/>
    <dgm:cxn modelId="{76C0EC79-490E-48D3-B7F8-6FC62508B299}" type="presOf" srcId="{C23E0BA7-F8D8-43E1-9781-C04083EC6B1D}" destId="{E11AAC0E-5F59-43C2-B395-898575CA48C6}" srcOrd="1" destOrd="0" presId="urn:microsoft.com/office/officeart/2005/8/layout/orgChart1"/>
    <dgm:cxn modelId="{D267710A-D33A-4FC2-A96B-DBE89020E89C}" type="presOf" srcId="{07CA7F34-58FC-491B-A275-43552040F6A8}" destId="{6082F7CD-5B3D-4E19-B0CB-5BE15312FA8F}" srcOrd="1" destOrd="0" presId="urn:microsoft.com/office/officeart/2005/8/layout/orgChart1"/>
    <dgm:cxn modelId="{D4645DA1-1F4D-4806-8ADB-2BB683D2BAD6}" type="presOf" srcId="{71AAFD4E-8BB2-4324-A60C-E3D3D013B8F5}" destId="{6F286CFA-A2C7-41A9-BB25-A8E9D3018C12}" srcOrd="0" destOrd="0" presId="urn:microsoft.com/office/officeart/2005/8/layout/orgChart1"/>
    <dgm:cxn modelId="{CCF902D4-F309-4096-8D31-02FCE8AAD71F}" type="presOf" srcId="{C13D7163-1AC1-4217-B5A7-E03F5B20B10A}" destId="{40FCCEDE-C5B9-4914-B8CE-F30EED40BA69}" srcOrd="0" destOrd="0" presId="urn:microsoft.com/office/officeart/2005/8/layout/orgChart1"/>
    <dgm:cxn modelId="{C8717ACE-45FB-4CD5-963C-DA7CF2B1BBC3}" type="presOf" srcId="{1AB41168-8555-473C-8B54-BCA5DE8C593B}" destId="{7839B93D-723D-4DB4-A548-48BE9EA30CDF}" srcOrd="0" destOrd="0" presId="urn:microsoft.com/office/officeart/2005/8/layout/orgChart1"/>
    <dgm:cxn modelId="{476F2080-317C-4576-8CC9-A29F72180D4B}" type="presOf" srcId="{C23E0BA7-F8D8-43E1-9781-C04083EC6B1D}" destId="{E3933BF5-0BB6-4CE6-B0EF-3A45CE656C3B}" srcOrd="0" destOrd="0" presId="urn:microsoft.com/office/officeart/2005/8/layout/orgChart1"/>
    <dgm:cxn modelId="{1C2680DF-A068-4C92-91A5-5A59F769CE3E}" type="presParOf" srcId="{9F0ED26C-3BBA-4180-992E-E356584862A6}" destId="{0FDADC17-9620-4379-8D17-AB3312C9B3F9}" srcOrd="0" destOrd="0" presId="urn:microsoft.com/office/officeart/2005/8/layout/orgChart1"/>
    <dgm:cxn modelId="{9628831A-DC0A-4A16-907F-2F521599A80C}" type="presParOf" srcId="{0FDADC17-9620-4379-8D17-AB3312C9B3F9}" destId="{BB1C30C8-0802-4569-9EF1-1A4BF83D1C22}" srcOrd="0" destOrd="0" presId="urn:microsoft.com/office/officeart/2005/8/layout/orgChart1"/>
    <dgm:cxn modelId="{A9782A60-3998-41AA-99CF-02A420896F4D}" type="presParOf" srcId="{BB1C30C8-0802-4569-9EF1-1A4BF83D1C22}" destId="{E3310325-88E4-4A67-8D92-B8A0695CEAFE}" srcOrd="0" destOrd="0" presId="urn:microsoft.com/office/officeart/2005/8/layout/orgChart1"/>
    <dgm:cxn modelId="{D45F082F-72B2-4200-B9A5-B359880E5046}" type="presParOf" srcId="{BB1C30C8-0802-4569-9EF1-1A4BF83D1C22}" destId="{74FDD4AD-EE5C-48FC-B785-4C47A2CA201B}" srcOrd="1" destOrd="0" presId="urn:microsoft.com/office/officeart/2005/8/layout/orgChart1"/>
    <dgm:cxn modelId="{C87BA6E3-C8CD-428F-88D9-1C7468E0C824}" type="presParOf" srcId="{0FDADC17-9620-4379-8D17-AB3312C9B3F9}" destId="{1CC7A1EE-3DCB-4C48-9270-03C99CC945C1}" srcOrd="1" destOrd="0" presId="urn:microsoft.com/office/officeart/2005/8/layout/orgChart1"/>
    <dgm:cxn modelId="{9B96305F-AE2C-4D7A-9DDF-6CCBAE8C77C5}" type="presParOf" srcId="{1CC7A1EE-3DCB-4C48-9270-03C99CC945C1}" destId="{130082D1-D516-4E6B-8BFE-98D1B45AAB6A}" srcOrd="0" destOrd="0" presId="urn:microsoft.com/office/officeart/2005/8/layout/orgChart1"/>
    <dgm:cxn modelId="{1EF4FF0A-992B-4AF2-AF4E-74804ED772EF}" type="presParOf" srcId="{1CC7A1EE-3DCB-4C48-9270-03C99CC945C1}" destId="{825FB1A0-0088-49FA-A8BA-B16D1D9570AF}" srcOrd="1" destOrd="0" presId="urn:microsoft.com/office/officeart/2005/8/layout/orgChart1"/>
    <dgm:cxn modelId="{E555C08D-944A-41EF-95FF-0A84E5CC0743}" type="presParOf" srcId="{825FB1A0-0088-49FA-A8BA-B16D1D9570AF}" destId="{8C7A0817-1CEC-4888-9F2E-096823DB05F7}" srcOrd="0" destOrd="0" presId="urn:microsoft.com/office/officeart/2005/8/layout/orgChart1"/>
    <dgm:cxn modelId="{E41D50F5-47A3-42FC-A7AE-06297C9B9408}" type="presParOf" srcId="{8C7A0817-1CEC-4888-9F2E-096823DB05F7}" destId="{77F3C6EB-0629-4B1A-B6C3-B966013F754F}" srcOrd="0" destOrd="0" presId="urn:microsoft.com/office/officeart/2005/8/layout/orgChart1"/>
    <dgm:cxn modelId="{9067D82A-B0FF-4F83-9FA7-2F637EEC4ECE}" type="presParOf" srcId="{8C7A0817-1CEC-4888-9F2E-096823DB05F7}" destId="{24F16444-5117-4686-ACBD-0E521E9DAE64}" srcOrd="1" destOrd="0" presId="urn:microsoft.com/office/officeart/2005/8/layout/orgChart1"/>
    <dgm:cxn modelId="{0E20A50F-90CF-4D62-ACAA-AEE02BC588D1}" type="presParOf" srcId="{825FB1A0-0088-49FA-A8BA-B16D1D9570AF}" destId="{613C2295-766E-4F6E-93B4-667A086AE95E}" srcOrd="1" destOrd="0" presId="urn:microsoft.com/office/officeart/2005/8/layout/orgChart1"/>
    <dgm:cxn modelId="{4CCA71AB-B7BF-4A2A-BCDC-A2357F54A79B}" type="presParOf" srcId="{825FB1A0-0088-49FA-A8BA-B16D1D9570AF}" destId="{520099BF-371E-4DFD-9250-458AF15F0630}" srcOrd="2" destOrd="0" presId="urn:microsoft.com/office/officeart/2005/8/layout/orgChart1"/>
    <dgm:cxn modelId="{0A7780CB-0D6A-41B7-96C0-F8B62103FD9A}" type="presParOf" srcId="{1CC7A1EE-3DCB-4C48-9270-03C99CC945C1}" destId="{250D6133-BB2A-4132-A008-C97DF8882FF9}" srcOrd="2" destOrd="0" presId="urn:microsoft.com/office/officeart/2005/8/layout/orgChart1"/>
    <dgm:cxn modelId="{D68FD08D-CD32-4382-84FD-8CC7584F718B}" type="presParOf" srcId="{1CC7A1EE-3DCB-4C48-9270-03C99CC945C1}" destId="{8EF18975-FDA5-4783-9C85-753FD0D67AF7}" srcOrd="3" destOrd="0" presId="urn:microsoft.com/office/officeart/2005/8/layout/orgChart1"/>
    <dgm:cxn modelId="{B54F3AC6-06C4-4910-8D33-666788F03E4B}" type="presParOf" srcId="{8EF18975-FDA5-4783-9C85-753FD0D67AF7}" destId="{10C45A69-FD8F-4E6A-A27A-CA48BA5D86FE}" srcOrd="0" destOrd="0" presId="urn:microsoft.com/office/officeart/2005/8/layout/orgChart1"/>
    <dgm:cxn modelId="{5B52E789-E7CD-430E-B6FF-295C0CC6085B}" type="presParOf" srcId="{10C45A69-FD8F-4E6A-A27A-CA48BA5D86FE}" destId="{4A6E1D54-4861-4FA7-9272-AA91DB69A188}" srcOrd="0" destOrd="0" presId="urn:microsoft.com/office/officeart/2005/8/layout/orgChart1"/>
    <dgm:cxn modelId="{D8A1ED2E-346B-4687-AB06-C3044B0BD206}" type="presParOf" srcId="{10C45A69-FD8F-4E6A-A27A-CA48BA5D86FE}" destId="{FB85D3D5-C636-4975-96D0-ADBC9C499146}" srcOrd="1" destOrd="0" presId="urn:microsoft.com/office/officeart/2005/8/layout/orgChart1"/>
    <dgm:cxn modelId="{3CCFFD65-754D-4022-9B72-1FC3A83FFADD}" type="presParOf" srcId="{8EF18975-FDA5-4783-9C85-753FD0D67AF7}" destId="{B78C2630-373D-4CE7-B44B-583A08B43B61}" srcOrd="1" destOrd="0" presId="urn:microsoft.com/office/officeart/2005/8/layout/orgChart1"/>
    <dgm:cxn modelId="{292B4E87-F632-4E24-8BF5-B8A8AC797722}" type="presParOf" srcId="{8EF18975-FDA5-4783-9C85-753FD0D67AF7}" destId="{3B2AB6C8-7A04-4BB8-B9EF-599958B4B195}" srcOrd="2" destOrd="0" presId="urn:microsoft.com/office/officeart/2005/8/layout/orgChart1"/>
    <dgm:cxn modelId="{1BA75977-D9B8-44D3-A928-AE1D75AA6F1F}" type="presParOf" srcId="{1CC7A1EE-3DCB-4C48-9270-03C99CC945C1}" destId="{6F286CFA-A2C7-41A9-BB25-A8E9D3018C12}" srcOrd="4" destOrd="0" presId="urn:microsoft.com/office/officeart/2005/8/layout/orgChart1"/>
    <dgm:cxn modelId="{5AC316A8-09F6-40B0-88C8-B2AA491FD93F}" type="presParOf" srcId="{1CC7A1EE-3DCB-4C48-9270-03C99CC945C1}" destId="{806C8D49-EC37-4DCA-9512-6F4DAA9A6EDD}" srcOrd="5" destOrd="0" presId="urn:microsoft.com/office/officeart/2005/8/layout/orgChart1"/>
    <dgm:cxn modelId="{B077699E-2E55-437F-9379-98983A670492}" type="presParOf" srcId="{806C8D49-EC37-4DCA-9512-6F4DAA9A6EDD}" destId="{4DAE5449-815B-46A5-8966-DF634EA432A5}" srcOrd="0" destOrd="0" presId="urn:microsoft.com/office/officeart/2005/8/layout/orgChart1"/>
    <dgm:cxn modelId="{3282BE01-4567-4B1C-8B1B-83B18A339A83}" type="presParOf" srcId="{4DAE5449-815B-46A5-8966-DF634EA432A5}" destId="{164E2489-54C7-46CA-A851-010B200575B4}" srcOrd="0" destOrd="0" presId="urn:microsoft.com/office/officeart/2005/8/layout/orgChart1"/>
    <dgm:cxn modelId="{ABBFBC0F-0758-445D-A053-357E7B8951E2}" type="presParOf" srcId="{4DAE5449-815B-46A5-8966-DF634EA432A5}" destId="{6082F7CD-5B3D-4E19-B0CB-5BE15312FA8F}" srcOrd="1" destOrd="0" presId="urn:microsoft.com/office/officeart/2005/8/layout/orgChart1"/>
    <dgm:cxn modelId="{855F3DC1-5647-4D92-A210-2F4F917E96EE}" type="presParOf" srcId="{806C8D49-EC37-4DCA-9512-6F4DAA9A6EDD}" destId="{5C1921D9-7544-48B3-997C-4098CF30F96B}" srcOrd="1" destOrd="0" presId="urn:microsoft.com/office/officeart/2005/8/layout/orgChart1"/>
    <dgm:cxn modelId="{01173E35-B72C-46AF-BF95-62EAC3EC628B}" type="presParOf" srcId="{806C8D49-EC37-4DCA-9512-6F4DAA9A6EDD}" destId="{FC48B6A1-4998-477C-890C-C99B2CBADAA5}" srcOrd="2" destOrd="0" presId="urn:microsoft.com/office/officeart/2005/8/layout/orgChart1"/>
    <dgm:cxn modelId="{CF7E3C21-2673-459A-90F6-4E5DBCF906FC}" type="presParOf" srcId="{1CC7A1EE-3DCB-4C48-9270-03C99CC945C1}" destId="{40FCCEDE-C5B9-4914-B8CE-F30EED40BA69}" srcOrd="6" destOrd="0" presId="urn:microsoft.com/office/officeart/2005/8/layout/orgChart1"/>
    <dgm:cxn modelId="{275BF06B-F505-49A7-9AEE-37E96DCA8722}" type="presParOf" srcId="{1CC7A1EE-3DCB-4C48-9270-03C99CC945C1}" destId="{C88CD239-5607-4E2D-98C6-31715785654C}" srcOrd="7" destOrd="0" presId="urn:microsoft.com/office/officeart/2005/8/layout/orgChart1"/>
    <dgm:cxn modelId="{6FC3D476-D919-45DD-94CD-483BFD95D663}" type="presParOf" srcId="{C88CD239-5607-4E2D-98C6-31715785654C}" destId="{99E9FE57-BF2E-4B74-9B7C-8743AC335047}" srcOrd="0" destOrd="0" presId="urn:microsoft.com/office/officeart/2005/8/layout/orgChart1"/>
    <dgm:cxn modelId="{4A9514C0-66E0-4FBA-9AA7-35D0CF5B535B}" type="presParOf" srcId="{99E9FE57-BF2E-4B74-9B7C-8743AC335047}" destId="{D97B4540-091C-4512-B05A-7D96B2168B73}" srcOrd="0" destOrd="0" presId="urn:microsoft.com/office/officeart/2005/8/layout/orgChart1"/>
    <dgm:cxn modelId="{A0D784C0-9340-4FF1-9A86-64665E7797AD}" type="presParOf" srcId="{99E9FE57-BF2E-4B74-9B7C-8743AC335047}" destId="{CF30FFE6-6A94-4DE6-9EDB-DFCC85D8A0CE}" srcOrd="1" destOrd="0" presId="urn:microsoft.com/office/officeart/2005/8/layout/orgChart1"/>
    <dgm:cxn modelId="{B677A158-C876-49B4-83C9-06741A5D4FB2}" type="presParOf" srcId="{C88CD239-5607-4E2D-98C6-31715785654C}" destId="{B70C7D9B-F26A-49AC-8E0B-E7BD6CB6F4EF}" srcOrd="1" destOrd="0" presId="urn:microsoft.com/office/officeart/2005/8/layout/orgChart1"/>
    <dgm:cxn modelId="{E40E825F-661F-4CBF-9F6D-2F2CD5B26242}" type="presParOf" srcId="{C88CD239-5607-4E2D-98C6-31715785654C}" destId="{9521AA9D-1AE0-4B29-AAC3-389FC2D19120}" srcOrd="2" destOrd="0" presId="urn:microsoft.com/office/officeart/2005/8/layout/orgChart1"/>
    <dgm:cxn modelId="{49969521-9454-460D-A716-8CA199AF4976}" type="presParOf" srcId="{0FDADC17-9620-4379-8D17-AB3312C9B3F9}" destId="{427AB804-011C-42B7-BE2F-58633B3C2B76}" srcOrd="2" destOrd="0" presId="urn:microsoft.com/office/officeart/2005/8/layout/orgChart1"/>
    <dgm:cxn modelId="{536487C2-DCFB-4311-B8E1-35A995677AB1}" type="presParOf" srcId="{427AB804-011C-42B7-BE2F-58633B3C2B76}" destId="{7839B93D-723D-4DB4-A548-48BE9EA30CDF}" srcOrd="0" destOrd="0" presId="urn:microsoft.com/office/officeart/2005/8/layout/orgChart1"/>
    <dgm:cxn modelId="{1C20DB2C-4FA9-4CC9-8D93-60305DD41BC1}" type="presParOf" srcId="{427AB804-011C-42B7-BE2F-58633B3C2B76}" destId="{00FFD8DD-E5A7-4C5D-9B74-F1703ECACEF3}" srcOrd="1" destOrd="0" presId="urn:microsoft.com/office/officeart/2005/8/layout/orgChart1"/>
    <dgm:cxn modelId="{9229A234-BF25-4703-8C0D-BD3F79C0B174}" type="presParOf" srcId="{00FFD8DD-E5A7-4C5D-9B74-F1703ECACEF3}" destId="{C117982B-A10A-4A4B-8987-388B38E9C231}" srcOrd="0" destOrd="0" presId="urn:microsoft.com/office/officeart/2005/8/layout/orgChart1"/>
    <dgm:cxn modelId="{30643103-843D-4960-ABAE-593A4A249F6E}" type="presParOf" srcId="{C117982B-A10A-4A4B-8987-388B38E9C231}" destId="{E3933BF5-0BB6-4CE6-B0EF-3A45CE656C3B}" srcOrd="0" destOrd="0" presId="urn:microsoft.com/office/officeart/2005/8/layout/orgChart1"/>
    <dgm:cxn modelId="{2EF09D37-3222-41BD-BE44-40B92C680349}" type="presParOf" srcId="{C117982B-A10A-4A4B-8987-388B38E9C231}" destId="{E11AAC0E-5F59-43C2-B395-898575CA48C6}" srcOrd="1" destOrd="0" presId="urn:microsoft.com/office/officeart/2005/8/layout/orgChart1"/>
    <dgm:cxn modelId="{2EE8CB8C-DFEB-45C6-BB34-73172A80F83F}" type="presParOf" srcId="{00FFD8DD-E5A7-4C5D-9B74-F1703ECACEF3}" destId="{892BB7AC-F078-4895-8C8D-8827E28711CF}" srcOrd="1" destOrd="0" presId="urn:microsoft.com/office/officeart/2005/8/layout/orgChart1"/>
    <dgm:cxn modelId="{096B9197-5049-4785-BCC8-F8FB79045E1C}" type="presParOf" srcId="{00FFD8DD-E5A7-4C5D-9B74-F1703ECACEF3}" destId="{4CC556D0-A14F-4F70-927C-174A8C9FBE9A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04551-AEB8-49B5-97E7-1C15FDB3ADD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8FCCE-EFC0-4E27-9B28-9CEC3DD76B8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0C489-A2A9-46D7-AB23-A1E683BF8E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75E4E-9DCE-44B6-A786-643F6119F00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B1655-2ACF-4311-BBA7-EDD21AE037A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003AF-E6E3-4F9C-BE62-3D6E6467BA9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14249-56F4-4E18-B281-F0A61C142E1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9459D-B31C-484A-94C9-56926A9E278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F7318-B4AB-4234-9438-10E68093A27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A695F-B9A4-4A16-801A-0D97731854C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D366E-EF32-4325-A23B-78BAE7D0EDF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35617-A190-4166-A53C-29AEA8A93A1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3E5D6E-A8FA-431A-8618-1F6689DFA5E2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Månadsmagasinet </a:t>
            </a:r>
            <a:r>
              <a:rPr lang="sv-SE" dirty="0"/>
              <a:t>Matglädjen</a:t>
            </a:r>
          </a:p>
        </p:txBody>
      </p:sp>
      <p:graphicFrame>
        <p:nvGraphicFramePr>
          <p:cNvPr id="5" name="Diagram 4"/>
          <p:cNvGraphicFramePr>
            <a:graphicFrameLocks noGrp="1"/>
          </p:cNvGraphicFramePr>
          <p:nvPr>
            <p:ph type="dgm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</Words>
  <Application>Microsoft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Standardformgivning</vt:lpstr>
      <vt:lpstr>Månadsmagasinet Matglädjen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Gertrud Strake</dc:creator>
  <cp:lastModifiedBy>U Nilsson</cp:lastModifiedBy>
  <cp:revision>6</cp:revision>
  <dcterms:created xsi:type="dcterms:W3CDTF">2001-11-19T13:40:49Z</dcterms:created>
  <dcterms:modified xsi:type="dcterms:W3CDTF">2006-12-21T10:00:27Z</dcterms:modified>
</cp:coreProperties>
</file>